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2VTzONgTLEjGLmHe09ybJLvkp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8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LibreFranklin-boldItalic.fntdata"/><Relationship Id="rId19" Type="http://schemas.openxmlformats.org/officeDocument/2006/relationships/font" Target="fonts/CenturyGothic-italic.fntdata"/><Relationship Id="rId1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>
            <p:ph idx="2" type="pic"/>
          </p:nvPr>
        </p:nvSpPr>
        <p:spPr>
          <a:xfrm>
            <a:off x="0" y="0"/>
            <a:ext cx="6173100" cy="685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afecloud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>
            <p:ph idx="2" type="pic"/>
          </p:nvPr>
        </p:nvSpPr>
        <p:spPr>
          <a:xfrm>
            <a:off x="1147504" y="2034444"/>
            <a:ext cx="3262500" cy="4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1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1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12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4" name="Google Shape;24;p13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13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13"/>
          <p:cNvSpPr/>
          <p:nvPr>
            <p:ph idx="2" type="pic"/>
          </p:nvPr>
        </p:nvSpPr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7" name="Google Shape;27;p13"/>
          <p:cNvSpPr/>
          <p:nvPr>
            <p:ph idx="3" type="pic"/>
          </p:nvPr>
        </p:nvSpPr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8" name="Google Shape;28;p13"/>
          <p:cNvSpPr/>
          <p:nvPr>
            <p:ph idx="4" type="pic"/>
          </p:nvPr>
        </p:nvSpPr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7.jp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5" Type="http://schemas.openxmlformats.org/officeDocument/2006/relationships/hyperlink" Target="https://help.youngzsoft.com/" TargetMode="External"/><Relationship Id="rId6" Type="http://schemas.openxmlformats.org/officeDocument/2006/relationships/hyperlink" Target="https://www.icafecloud.com/" TargetMode="External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 rot="-1154972">
            <a:off x="1249270" y="-374507"/>
            <a:ext cx="980264" cy="7616690"/>
          </a:xfrm>
          <a:custGeom>
            <a:rect b="b" l="l" r="r" t="t"/>
            <a:pathLst>
              <a:path extrusionOk="0" h="7609370" w="979322">
                <a:moveTo>
                  <a:pt x="0" y="0"/>
                </a:moveTo>
                <a:lnTo>
                  <a:pt x="979322" y="342970"/>
                </a:lnTo>
                <a:lnTo>
                  <a:pt x="979322" y="7609370"/>
                </a:lnTo>
                <a:lnTo>
                  <a:pt x="58663" y="7286945"/>
                </a:lnTo>
                <a:lnTo>
                  <a:pt x="0" y="7263295"/>
                </a:lnTo>
                <a:close/>
              </a:path>
            </a:pathLst>
          </a:custGeom>
          <a:solidFill>
            <a:srgbClr val="5A8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2235333" y="4819650"/>
            <a:ext cx="6060142" cy="2038349"/>
          </a:xfrm>
          <a:custGeom>
            <a:rect b="b" l="l" r="r" t="t"/>
            <a:pathLst>
              <a:path extrusionOk="0" h="2038349" w="6060142">
                <a:moveTo>
                  <a:pt x="0" y="0"/>
                </a:moveTo>
                <a:lnTo>
                  <a:pt x="1073695" y="39014"/>
                </a:lnTo>
                <a:lnTo>
                  <a:pt x="1673812" y="1752600"/>
                </a:lnTo>
                <a:lnTo>
                  <a:pt x="6060142" y="1752600"/>
                </a:lnTo>
                <a:lnTo>
                  <a:pt x="6060142" y="2038349"/>
                </a:lnTo>
                <a:lnTo>
                  <a:pt x="713853" y="2038349"/>
                </a:lnTo>
                <a:close/>
              </a:path>
            </a:pathLst>
          </a:custGeom>
          <a:solidFill>
            <a:srgbClr val="7CC235"/>
          </a:solidFill>
          <a:ln>
            <a:noFill/>
          </a:ln>
          <a:effectLst>
            <a:outerShdw rotWithShape="0" algn="r" dir="10800000" dist="63500">
              <a:srgbClr val="000000">
                <a:alpha val="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8940801" y="6071500"/>
            <a:ext cx="312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24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52" y="1828800"/>
            <a:ext cx="8569040" cy="25335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877" t="0"/>
          <a:stretch/>
        </p:blipFill>
        <p:spPr>
          <a:xfrm>
            <a:off x="364130" y="1573035"/>
            <a:ext cx="4085867" cy="45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/>
          <p:nvPr/>
        </p:nvSpPr>
        <p:spPr>
          <a:xfrm>
            <a:off x="7268225" y="184550"/>
            <a:ext cx="452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3B040A"/>
                </a:solidFill>
              </a:rPr>
              <a:t>ما هو</a:t>
            </a:r>
            <a:r>
              <a:rPr lang="en-US" sz="3600">
                <a:solidFill>
                  <a:srgbClr val="3B040A"/>
                </a:solidFill>
              </a:rPr>
              <a:t>iCafeCloud؟</a:t>
            </a:r>
            <a:endParaRPr sz="3600">
              <a:solidFill>
                <a:srgbClr val="3B040A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3B040A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747975" y="1571771"/>
            <a:ext cx="69672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iCafeCloud </a:t>
            </a:r>
            <a:b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عبارة عن نقطة بيع سحابية لإدارة الفواتير والألعاب تعمل على تمكين إعداد مركز الألعاب الخاص بك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إدارة أعضاء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إدارة تراخيص </a:t>
            </a:r>
            <a:r>
              <a:rPr lang="en-US" sz="2200">
                <a:solidFill>
                  <a:srgbClr val="082742"/>
                </a:solidFill>
              </a:rPr>
              <a:t>الألعاب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لوحة الصدارة </a:t>
            </a:r>
            <a:r>
              <a:rPr lang="en-US" sz="2200">
                <a:solidFill>
                  <a:srgbClr val="082742"/>
                </a:solidFill>
              </a:rPr>
              <a:t>للمنافسين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التقارير الفورية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الوصول السحابي متعدد الأجهزة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واجهات العميل المخصصة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نقرة واحدة لتعدين العملات الرقمية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lang="en-US" sz="2200">
                <a:solidFill>
                  <a:srgbClr val="082742"/>
                </a:solidFill>
              </a:rPr>
              <a:t>مكافآت</a:t>
            </a: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وجوائز الوفاء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والكثير بعد…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364130" y="4481465"/>
            <a:ext cx="408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1799190">
            <a:off x="9649992" y="2708246"/>
            <a:ext cx="2241315" cy="2009604"/>
          </a:xfrm>
          <a:prstGeom prst="hexagon">
            <a:avLst>
              <a:gd fmla="val 29086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3">
            <a:alphaModFix/>
          </a:blip>
          <a:srcRect b="5048" l="0" r="0" t="0"/>
          <a:stretch/>
        </p:blipFill>
        <p:spPr>
          <a:xfrm>
            <a:off x="435986" y="1566685"/>
            <a:ext cx="8325997" cy="444284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"/>
          <p:cNvSpPr/>
          <p:nvPr/>
        </p:nvSpPr>
        <p:spPr>
          <a:xfrm rot="1799484">
            <a:off x="8735406" y="1132017"/>
            <a:ext cx="2170764" cy="1880446"/>
          </a:xfrm>
          <a:prstGeom prst="hexagon">
            <a:avLst>
              <a:gd fmla="val 29265" name="adj"/>
              <a:gd fmla="val 115470" name="vf"/>
            </a:avLst>
          </a:prstGeom>
          <a:solidFill>
            <a:srgbClr val="C9A95E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"/>
          <p:cNvSpPr/>
          <p:nvPr/>
        </p:nvSpPr>
        <p:spPr>
          <a:xfrm>
            <a:off x="6434674" y="184550"/>
            <a:ext cx="536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3B040A"/>
                </a:solidFill>
              </a:rPr>
              <a:t>واجهة الإدارة</a:t>
            </a:r>
            <a:endParaRPr sz="3600">
              <a:solidFill>
                <a:srgbClr val="3B040A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3C040B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9702434" y="3404044"/>
            <a:ext cx="21849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يمكن الوصول</a:t>
            </a:r>
            <a:b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82742"/>
                </a:solidFill>
              </a:rPr>
              <a:t>إليها</a:t>
            </a: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عن طريق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 rot="1799277">
            <a:off x="8786943" y="4498838"/>
            <a:ext cx="2087561" cy="1759623"/>
          </a:xfrm>
          <a:prstGeom prst="hexagon">
            <a:avLst>
              <a:gd fmla="val 2926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8763077" y="2679823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8789759" y="2643391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8838183" y="1552209"/>
            <a:ext cx="193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واجهة</a:t>
            </a:r>
            <a:b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iCafeCloud</a:t>
            </a:r>
            <a:b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الإدارية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8753448" y="4946773"/>
            <a:ext cx="213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اي جهاز</a:t>
            </a:r>
            <a:b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متصل بالانترنت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4"/>
          <p:cNvCxnSpPr/>
          <p:nvPr/>
        </p:nvCxnSpPr>
        <p:spPr>
          <a:xfrm rot="10800000">
            <a:off x="9904959" y="2678170"/>
            <a:ext cx="1383600" cy="864600"/>
          </a:xfrm>
          <a:prstGeom prst="curvedConnector3">
            <a:avLst>
              <a:gd fmla="val -6927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0" name="Google Shape;70;p4"/>
          <p:cNvCxnSpPr/>
          <p:nvPr/>
        </p:nvCxnSpPr>
        <p:spPr>
          <a:xfrm flipH="1">
            <a:off x="9863415" y="1622638"/>
            <a:ext cx="957300" cy="582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1" name="Google Shape;71;p4"/>
          <p:cNvCxnSpPr/>
          <p:nvPr/>
        </p:nvCxnSpPr>
        <p:spPr>
          <a:xfrm rot="5400000">
            <a:off x="6352395" y="1210836"/>
            <a:ext cx="587100" cy="326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" name="Google Shape;72;p4"/>
          <p:cNvCxnSpPr/>
          <p:nvPr/>
        </p:nvCxnSpPr>
        <p:spPr>
          <a:xfrm>
            <a:off x="903441" y="3523388"/>
            <a:ext cx="1201800" cy="567000"/>
          </a:xfrm>
          <a:prstGeom prst="curvedConnector2">
            <a:avLst/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280" y="1519755"/>
            <a:ext cx="8293776" cy="44894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7806273" y="184550"/>
            <a:ext cx="399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3B040A"/>
                </a:solidFill>
              </a:rPr>
              <a:t>واجهة العميل</a:t>
            </a:r>
            <a:endParaRPr sz="3600">
              <a:solidFill>
                <a:srgbClr val="3B040A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3C040B"/>
              </a:solidFill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-216871" y="2562169"/>
            <a:ext cx="3561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4"/>
          <p:cNvGrpSpPr/>
          <p:nvPr/>
        </p:nvGrpSpPr>
        <p:grpSpPr>
          <a:xfrm>
            <a:off x="4191677" y="631858"/>
            <a:ext cx="1436777" cy="359774"/>
            <a:chOff x="0" y="9557"/>
            <a:chExt cx="1436777" cy="359774"/>
          </a:xfrm>
        </p:grpSpPr>
        <p:sp>
          <p:nvSpPr>
            <p:cNvPr id="80" name="Google Shape;80;p4"/>
            <p:cNvSpPr/>
            <p:nvPr/>
          </p:nvSpPr>
          <p:spPr>
            <a:xfrm>
              <a:off x="0" y="9557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019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17563" y="27120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الالعاب المفضلة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6037949" y="804577"/>
            <a:ext cx="1559817" cy="327718"/>
            <a:chOff x="0" y="9556"/>
            <a:chExt cx="1613548" cy="359774"/>
          </a:xfrm>
        </p:grpSpPr>
        <p:sp>
          <p:nvSpPr>
            <p:cNvPr id="83" name="Google Shape;83;p4"/>
            <p:cNvSpPr/>
            <p:nvPr/>
          </p:nvSpPr>
          <p:spPr>
            <a:xfrm>
              <a:off x="0" y="9556"/>
              <a:ext cx="1595565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53109" y="58141"/>
              <a:ext cx="1560439" cy="265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الألعاب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النشطة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120050" y="3061850"/>
            <a:ext cx="1786632" cy="492423"/>
            <a:chOff x="0" y="7681"/>
            <a:chExt cx="1436777" cy="359774"/>
          </a:xfrm>
        </p:grpSpPr>
        <p:sp>
          <p:nvSpPr>
            <p:cNvPr id="86" name="Google Shape;86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17563" y="25244"/>
              <a:ext cx="1401600" cy="3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واجهة حديثة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0714707" y="1440923"/>
            <a:ext cx="1477231" cy="359774"/>
            <a:chOff x="0" y="7681"/>
            <a:chExt cx="1497143" cy="359774"/>
          </a:xfrm>
        </p:grpSpPr>
        <p:sp>
          <p:nvSpPr>
            <p:cNvPr id="89" name="Google Shape;89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95492" y="25244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متجر العميل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1" name="Google Shape;91;p4"/>
          <p:cNvCxnSpPr/>
          <p:nvPr/>
        </p:nvCxnSpPr>
        <p:spPr>
          <a:xfrm flipH="1" rot="-5400000">
            <a:off x="4606074" y="1016182"/>
            <a:ext cx="569100" cy="56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92" name="Google Shape;92;p4"/>
          <p:cNvGrpSpPr/>
          <p:nvPr/>
        </p:nvGrpSpPr>
        <p:grpSpPr>
          <a:xfrm>
            <a:off x="10342000" y="3511225"/>
            <a:ext cx="1786632" cy="449466"/>
            <a:chOff x="0" y="7681"/>
            <a:chExt cx="1436777" cy="359774"/>
          </a:xfrm>
        </p:grpSpPr>
        <p:sp>
          <p:nvSpPr>
            <p:cNvPr id="93" name="Google Shape;93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 txBox="1"/>
            <p:nvPr/>
          </p:nvSpPr>
          <p:spPr>
            <a:xfrm>
              <a:off x="17563" y="25244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معلومات العميل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43" y="3983009"/>
            <a:ext cx="4149530" cy="228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7458" y="3943437"/>
            <a:ext cx="4173551" cy="23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/>
          <p:nvPr/>
        </p:nvSpPr>
        <p:spPr>
          <a:xfrm>
            <a:off x="4461923" y="103275"/>
            <a:ext cx="702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	  		واجهة مستخدم مخصصة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5899723" y="637175"/>
            <a:ext cx="55917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يمكنك بسهولة تغيير الأنماط والسمات لتتناسب مع هوية علامتك التجارية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8923" y="1503122"/>
            <a:ext cx="4150620" cy="231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52265" y="1501855"/>
            <a:ext cx="4141505" cy="232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5268686" y="44271"/>
            <a:ext cx="594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لوحة الصدارة للمتنافسين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12657" l="3127" r="2996" t="0"/>
          <a:stretch/>
        </p:blipFill>
        <p:spPr>
          <a:xfrm>
            <a:off x="488192" y="4031759"/>
            <a:ext cx="5701369" cy="1922421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0" l="0" r="0" t="7843"/>
          <a:stretch/>
        </p:blipFill>
        <p:spPr>
          <a:xfrm>
            <a:off x="2791385" y="1123997"/>
            <a:ext cx="5734794" cy="208915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6">
            <a:alphaModFix/>
          </a:blip>
          <a:srcRect b="0" l="0" r="1520" t="0"/>
          <a:stretch/>
        </p:blipFill>
        <p:spPr>
          <a:xfrm>
            <a:off x="6002443" y="4021108"/>
            <a:ext cx="5701365" cy="198968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sp>
        <p:nvSpPr>
          <p:cNvPr id="119" name="Google Shape;119;p6"/>
          <p:cNvSpPr txBox="1"/>
          <p:nvPr/>
        </p:nvSpPr>
        <p:spPr>
          <a:xfrm>
            <a:off x="4089400" y="558925"/>
            <a:ext cx="713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يتم تتبع تصنيفات اللعبة في المتجر عبر قاعدة اللاعبين بأكملها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780143" y="1570853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780143" y="4376057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 rot="10800000">
            <a:off x="9357335" y="2987810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6460074" y="184550"/>
            <a:ext cx="533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ميزات ذات قيمة مضافة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5897" r="37853" t="0"/>
          <a:stretch/>
        </p:blipFill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21875" r="21873" t="0"/>
          <a:stretch/>
        </p:blipFill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21861" r="21860" t="0"/>
          <a:stretch/>
        </p:blipFill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1001486" y="170502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001474" y="452120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9600656" y="3132910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1032573" y="1668651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032572" y="4518579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9642597" y="3120208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3250050" y="1910800"/>
            <a:ext cx="83328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يمكن استخدام لوحات المتصدرين المحلية لبناء بيئة مستخدم أكثر تنافسية</a:t>
            </a:r>
            <a:b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في المركز الخاص بك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3412275" y="4900125"/>
            <a:ext cx="57768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مع الخوادم المخصصة لتحديثات اللعبة ، لا داعي للقلق بشأن تحديث أي لعبة يدويًا على الإطلاق!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3342089" y="3422050"/>
            <a:ext cx="584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مع مكافآت نقاط الولاء ، يلتزم العملاء بجعلك خيارهم الأول!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176" y="2014051"/>
            <a:ext cx="2774619" cy="2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8153396" y="184550"/>
            <a:ext cx="3414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معلومات عنا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837618" y="1479992"/>
            <a:ext cx="6550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،ككل Youngzsoft في</a:t>
            </a:r>
            <a:b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التزمنا بإنشاء خادم برهان مستقبلي وبرامج قائمة على الشبكة والخدمات ذات الصلة لأكثر من 20 عامًا</a:t>
            </a:r>
            <a:b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، بسيط i</a:t>
            </a:r>
            <a:r>
              <a:rPr lang="en-US" sz="2000">
                <a:solidFill>
                  <a:srgbClr val="082742"/>
                </a:solidFill>
              </a:rPr>
              <a:t>C</a:t>
            </a: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afeCloud هدفنا مع</a:t>
            </a:r>
            <a:b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توفير التكاليف وكذلك الوقت وتزويدك بحل نهائي لكل نقطة ألم تأتي في طريقك عند تشغيل إعداد مركز الألعاب.</a:t>
            </a: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937176" y="4619525"/>
            <a:ext cx="33612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Youngzsoft Co., Ltd.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Room 1620, Yannian Shijia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299 Renmin East Road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Changsha, Hunan, China 410016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+86-731-85537391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050" u="sng" cap="none" strike="noStrike">
                <a:solidFill>
                  <a:srgbClr val="1DA15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@HelpDesk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05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https://www.icafecloud.com/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5927" y="4751372"/>
            <a:ext cx="2426276" cy="8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4602" y="4187491"/>
            <a:ext cx="1892842" cy="189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2020-06-14T16:53:51Z</dcterms:created>
  <dc:creator>Geri</dc:creator>
</cp:coreProperties>
</file>